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Aldana García" userId="ce8f96cfe85403f9" providerId="LiveId" clId="{950CAA9F-B115-494C-BB46-FB0F939286E5}"/>
    <pc:docChg chg="modSld">
      <pc:chgData name="Carolina Aldana García" userId="ce8f96cfe85403f9" providerId="LiveId" clId="{950CAA9F-B115-494C-BB46-FB0F939286E5}" dt="2023-06-08T14:52:30.970" v="78" actId="6549"/>
      <pc:docMkLst>
        <pc:docMk/>
      </pc:docMkLst>
      <pc:sldChg chg="modSp mod">
        <pc:chgData name="Carolina Aldana García" userId="ce8f96cfe85403f9" providerId="LiveId" clId="{950CAA9F-B115-494C-BB46-FB0F939286E5}" dt="2023-06-08T14:52:30.970" v="78" actId="6549"/>
        <pc:sldMkLst>
          <pc:docMk/>
          <pc:sldMk cId="396278826" sldId="257"/>
        </pc:sldMkLst>
        <pc:spChg chg="mod">
          <ac:chgData name="Carolina Aldana García" userId="ce8f96cfe85403f9" providerId="LiveId" clId="{950CAA9F-B115-494C-BB46-FB0F939286E5}" dt="2023-06-08T14:52:30.970" v="78" actId="6549"/>
          <ac:spMkLst>
            <pc:docMk/>
            <pc:sldMk cId="396278826" sldId="257"/>
            <ac:spMk id="5" creationId="{C6A05D8D-BE29-C523-6EF0-9D22FED47371}"/>
          </ac:spMkLst>
        </pc:spChg>
        <pc:picChg chg="mod">
          <ac:chgData name="Carolina Aldana García" userId="ce8f96cfe85403f9" providerId="LiveId" clId="{950CAA9F-B115-494C-BB46-FB0F939286E5}" dt="2023-06-08T14:52:24.619" v="76" actId="1076"/>
          <ac:picMkLst>
            <pc:docMk/>
            <pc:sldMk cId="396278826" sldId="257"/>
            <ac:picMk id="3" creationId="{32E4E9F5-9260-12E0-B711-45AE24E79EB6}"/>
          </ac:picMkLst>
        </pc:picChg>
        <pc:picChg chg="mod">
          <ac:chgData name="Carolina Aldana García" userId="ce8f96cfe85403f9" providerId="LiveId" clId="{950CAA9F-B115-494C-BB46-FB0F939286E5}" dt="2023-06-08T14:50:45.001" v="1" actId="1076"/>
          <ac:picMkLst>
            <pc:docMk/>
            <pc:sldMk cId="396278826" sldId="257"/>
            <ac:picMk id="9" creationId="{052B8012-8C39-E55C-5D0C-0B2D5C9EF1AC}"/>
          </ac:picMkLst>
        </pc:picChg>
        <pc:picChg chg="mod">
          <ac:chgData name="Carolina Aldana García" userId="ce8f96cfe85403f9" providerId="LiveId" clId="{950CAA9F-B115-494C-BB46-FB0F939286E5}" dt="2023-06-08T14:50:52.245" v="3" actId="14100"/>
          <ac:picMkLst>
            <pc:docMk/>
            <pc:sldMk cId="396278826" sldId="257"/>
            <ac:picMk id="11" creationId="{37CB5595-41BB-3B5F-B693-18B024527E8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F78BA-AFD4-9B54-BB57-22DED4D0B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45B2A2-AA67-B0C1-AED4-CE6A6C48F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A3176-C0F4-A18C-B7F6-E20F8549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C057FB-BD30-18A9-B9B3-C1B11916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9DF87F-AF40-214A-F5E1-69F6A0BC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12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922C5-6D3E-9DEC-BE79-3801BC6A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FCCEF1-C6DC-18E0-F784-CAB6C87AB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CB691-8349-DDF6-3B4D-B8A54A67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89E1E-DFB9-4764-DF22-4AFD0595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90D164-8C2E-A61C-8D2B-C2BF19E0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30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76F63D-1C24-F2A6-60DA-EEAC160AF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DDE71D-F023-A08D-BC7F-9661A7BC2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F2282C-3769-C269-3EFE-C121CA99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07C73-2689-BD07-38E1-CE1AC91D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B886D4-C468-37A8-89CD-B32DAE34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92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01D8B-0FC0-7B18-9F41-8D131702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3F9010-0307-0BAC-467F-937F3D4F6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42C027-E78E-A95A-B339-FE467370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361657-A105-F023-DC2D-F7CDE42D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FCE21-4A72-95B8-9B5E-5E744367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499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B6336-524F-5EC7-0A80-56B6BBA4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EFE073-BC48-9B90-80AE-2C077A30C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3920AD-E515-DF01-2B07-4CA90F9C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CFBE42-8768-3E8A-84C3-4E177A8B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A753F8-6627-4064-34FA-771A2F0A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99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8DB9E-2256-28E8-8267-09D5CAAE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0B933D-BB5D-31E6-D750-B31A1D161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4EA5E3-9FB0-7212-367F-06039ECBE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6BA105-ED85-1E7D-3CA9-C86D5C48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A9A2DD-C6E9-FC44-7EA4-979BCFA9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6E1A42-B283-10F9-C7E5-87D0595D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609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A147A-F497-4170-3871-B6BFB7CA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18A3ED-895B-2659-2907-C0EF349B4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0CE0BF-31B5-63B3-8829-0E9CAB410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BA1EBF-6B2F-664D-2AF6-18556D0EF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E99909-AA3C-433F-F35C-439AF062C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8B724D-7425-113C-E0E3-53F297F3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A80FE8-E6A9-15EA-FC26-834D39CF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B6CEBB-65A5-583B-4CAE-F10E9715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6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83D8E-6393-D7E5-49EA-A4075C7C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3B399B-1741-672A-719C-75674B4C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8A4D5E-D0D1-6DFE-11DC-DB977AC5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1C64FC-EB7C-65D7-E838-814331E6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52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521289-48BA-E5F7-B652-ADD1A5C7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47C02B-46B7-8F9A-A086-9E1BB369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21D056-18E2-8EA9-CCB8-3C1DBD8C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756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13877-9C1B-7A19-3F0D-D153EABA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C498A-38B5-1CDB-A6BB-55B5CF202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DC68B7-A944-9817-AE97-38B85B94E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0124EB-87CD-13A3-F6EB-A37F3504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916BA8-5ADB-7291-0099-602B177E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3C2336-0891-2DF4-55EA-9DB4B973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24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E0C56-9F7B-11E4-915A-877B00D4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CB796E-2926-CAB9-DDAD-6700CC68C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40015F-93B7-BF62-C277-966A97376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B8BA35-831C-A461-756F-AFE2ED7B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8F46F0-993A-C06D-104A-063466F9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538D50-DBCC-AE6D-B3D0-93031972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815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60CF15-8E4A-200B-9957-028D166D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DE0B8E-051A-2277-1F5F-9DF827773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7665BB-9ED5-FC47-607B-B65BA43A7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FF5-48AA-4009-B119-182D6151EEB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D50F67-1002-6F1F-50F5-11FC0EB3F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51203C-4966-5E81-3B04-EDD8EFF3F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04500-94BF-4FA9-8F03-F963B6EF26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34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8F13C-12DE-32FD-2842-C3A78AF38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9" y="4456354"/>
            <a:ext cx="9714212" cy="2387600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7CB5595-41BB-3B5F-B693-18B024527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r="20106"/>
          <a:stretch/>
        </p:blipFill>
        <p:spPr>
          <a:xfrm>
            <a:off x="1709922" y="376014"/>
            <a:ext cx="2882186" cy="14523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6A05D8D-BE29-C523-6EF0-9D22FED47371}"/>
              </a:ext>
            </a:extLst>
          </p:cNvPr>
          <p:cNvSpPr txBox="1"/>
          <p:nvPr/>
        </p:nvSpPr>
        <p:spPr>
          <a:xfrm>
            <a:off x="5305771" y="1613009"/>
            <a:ext cx="547653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2000" b="1" dirty="0">
              <a:latin typeface="Abadi" panose="020B0604020104020204" pitchFamily="34" charset="0"/>
            </a:endParaRPr>
          </a:p>
          <a:p>
            <a:r>
              <a:rPr lang="es-CO" sz="2000" b="1" dirty="0">
                <a:latin typeface="Abadi" panose="020B0604020104020204" pitchFamily="34" charset="0"/>
              </a:rPr>
              <a:t>En el primer aniversario del gran acontecimiento: “Hay futuro si hay verdad”, nos encontramos, dialogamos y nos comprometemos con la paz grande.</a:t>
            </a:r>
          </a:p>
          <a:p>
            <a:endParaRPr lang="es-CO" sz="2000" b="1" dirty="0">
              <a:latin typeface="Abadi" panose="020B0604020104020204" pitchFamily="34" charset="0"/>
            </a:endParaRPr>
          </a:p>
          <a:p>
            <a:pPr algn="ctr"/>
            <a:r>
              <a:rPr lang="es-CO" sz="2400" b="1" i="1" dirty="0">
                <a:solidFill>
                  <a:srgbClr val="002060"/>
                </a:solidFill>
                <a:latin typeface="Abadi" panose="020B0604020104020204" pitchFamily="34" charset="0"/>
              </a:rPr>
              <a:t>Círculo de labor por la verdad y la reconciliación</a:t>
            </a:r>
          </a:p>
          <a:p>
            <a:endParaRPr lang="es-CO" sz="2000" b="1" dirty="0">
              <a:latin typeface="Abadi" panose="020B0604020104020204" pitchFamily="34" charset="0"/>
            </a:endParaRPr>
          </a:p>
          <a:p>
            <a:r>
              <a:rPr lang="es-CO" sz="2000" b="1" dirty="0">
                <a:latin typeface="Abadi" panose="020B0604020104020204" pitchFamily="34" charset="0"/>
              </a:rPr>
              <a:t>Lugar: Casa Gitana Puente Aranda, Bogotá, D.C</a:t>
            </a:r>
          </a:p>
          <a:p>
            <a:endParaRPr lang="es-CO" sz="2000" b="1" dirty="0">
              <a:latin typeface="Abadi" panose="020B0604020104020204" pitchFamily="34" charset="0"/>
            </a:endParaRPr>
          </a:p>
          <a:p>
            <a:r>
              <a:rPr lang="es-CO" sz="2000" b="1" dirty="0">
                <a:latin typeface="Abadi" panose="020B0604020104020204" pitchFamily="34" charset="0"/>
              </a:rPr>
              <a:t>Fecha: 8 de junio de 2023</a:t>
            </a:r>
          </a:p>
          <a:p>
            <a:endParaRPr lang="es-CO" sz="2000" b="1" dirty="0">
              <a:latin typeface="Abadi" panose="020B0604020104020204" pitchFamily="34" charset="0"/>
            </a:endParaRPr>
          </a:p>
          <a:p>
            <a:r>
              <a:rPr lang="es-CO" sz="2000" b="1" dirty="0">
                <a:latin typeface="Abadi" panose="020B0604020104020204" pitchFamily="34" charset="0"/>
              </a:rPr>
              <a:t>Síguenos:</a:t>
            </a:r>
          </a:p>
          <a:p>
            <a:pPr algn="ctr"/>
            <a:r>
              <a:rPr lang="es-CO" sz="2000" b="1" dirty="0">
                <a:solidFill>
                  <a:srgbClr val="0070C0"/>
                </a:solidFill>
                <a:latin typeface="Abadi" panose="020B0604020104020204" pitchFamily="34" charset="0"/>
              </a:rPr>
              <a:t>#UnaConversacionPermanentedePais</a:t>
            </a:r>
          </a:p>
          <a:p>
            <a:pPr algn="ctr"/>
            <a:r>
              <a:rPr lang="es-CO" sz="2000" b="1" dirty="0">
                <a:solidFill>
                  <a:srgbClr val="0070C0"/>
                </a:solidFill>
                <a:latin typeface="Abadi" panose="020B0604020104020204" pitchFamily="34" charset="0"/>
              </a:rPr>
              <a:t>@ACArolina2007</a:t>
            </a:r>
          </a:p>
          <a:p>
            <a:endParaRPr lang="es-CO" sz="2000" b="1" dirty="0">
              <a:latin typeface="Abadi" panose="020B0604020104020204" pitchFamily="34" charset="0"/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2E4E9F5-9260-12E0-B711-45AE24E79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97" y="357349"/>
            <a:ext cx="3786681" cy="1471016"/>
          </a:xfrm>
          <a:prstGeom prst="rect">
            <a:avLst/>
          </a:prstGeom>
        </p:spPr>
      </p:pic>
      <p:pic>
        <p:nvPicPr>
          <p:cNvPr id="9" name="Imagen 8" descr="Imagen que contiene perro, café, puesto, mujer&#10;&#10;Descripción generada automáticamente">
            <a:extLst>
              <a:ext uri="{FF2B5EF4-FFF2-40B4-BE49-F238E27FC236}">
                <a16:creationId xmlns:a16="http://schemas.microsoft.com/office/drawing/2014/main" id="{052B8012-8C39-E55C-5D0C-0B2D5C9EF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295" y="2666354"/>
            <a:ext cx="4243215" cy="3182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78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</Words>
  <Application>Microsoft Office PowerPoint</Application>
  <PresentationFormat>Panorámica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Abadi</vt:lpstr>
      <vt:lpstr>Arial</vt:lpstr>
      <vt:lpstr>Calibri</vt:lpstr>
      <vt:lpstr>Calibri Light</vt:lpstr>
      <vt:lpstr>Tema de Office</vt:lpstr>
      <vt:lpstr>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Carolina Aldana García</dc:creator>
  <cp:lastModifiedBy>Carolina Aldana García</cp:lastModifiedBy>
  <cp:revision>1</cp:revision>
  <dcterms:created xsi:type="dcterms:W3CDTF">2023-06-08T14:49:56Z</dcterms:created>
  <dcterms:modified xsi:type="dcterms:W3CDTF">2023-06-08T14:52:38Z</dcterms:modified>
</cp:coreProperties>
</file>